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654AB9-34EE-4CDD-9179-3949754F6F5D}"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54AB9-34EE-4CDD-9179-3949754F6F5D}"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54AB9-34EE-4CDD-9179-3949754F6F5D}"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654AB9-34EE-4CDD-9179-3949754F6F5D}"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54AB9-34EE-4CDD-9179-3949754F6F5D}"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654AB9-34EE-4CDD-9179-3949754F6F5D}"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654AB9-34EE-4CDD-9179-3949754F6F5D}" type="datetimeFigureOut">
              <a:rPr lang="en-US" smtClean="0"/>
              <a:t>5/1/2016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654AB9-34EE-4CDD-9179-3949754F6F5D}" type="datetimeFigureOut">
              <a:rPr lang="en-US" smtClean="0"/>
              <a:t>5/1/2016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54AB9-34EE-4CDD-9179-3949754F6F5D}" type="datetimeFigureOut">
              <a:rPr lang="en-US" smtClean="0"/>
              <a:t>5/1/2016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54AB9-34EE-4CDD-9179-3949754F6F5D}"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54AB9-34EE-4CDD-9179-3949754F6F5D}"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61C9-DFC8-4142-A403-655DAB1CE9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54AB9-34EE-4CDD-9179-3949754F6F5D}" type="datetimeFigureOut">
              <a:rPr lang="en-US" smtClean="0"/>
              <a:t>5/1/2016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61C9-DFC8-4142-A403-655DAB1CE9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Religion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Vocabulary terms week #9</a:t>
            </a:r>
          </a:p>
          <a:p>
            <a:r>
              <a:rPr lang="en-US" dirty="0" smtClean="0"/>
              <a:t>Most of the definitions are from the Diocese of Arlington, VA curriculum guidelines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Patriarch</a:t>
            </a:r>
            <a:endParaRPr lang="en-US" dirty="0"/>
          </a:p>
        </p:txBody>
      </p:sp>
      <p:sp>
        <p:nvSpPr>
          <p:cNvPr id="3" name="Content Placeholder 2"/>
          <p:cNvSpPr>
            <a:spLocks noGrp="1"/>
          </p:cNvSpPr>
          <p:nvPr>
            <p:ph idx="1"/>
          </p:nvPr>
        </p:nvSpPr>
        <p:spPr/>
        <p:txBody>
          <a:bodyPr/>
          <a:lstStyle/>
          <a:p>
            <a:r>
              <a:rPr lang="en-US" dirty="0" smtClean="0"/>
              <a:t>A title given to the founding fathers of the Jewish people in the Old Testament: Abraham, Isaac, Jacob and Joseph.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Patron Saint</a:t>
            </a:r>
            <a:br>
              <a:rPr lang="en-US" dirty="0" smtClean="0"/>
            </a:br>
            <a:endParaRPr lang="en-US" dirty="0"/>
          </a:p>
        </p:txBody>
      </p:sp>
      <p:sp>
        <p:nvSpPr>
          <p:cNvPr id="3" name="Content Placeholder 2"/>
          <p:cNvSpPr>
            <a:spLocks noGrp="1"/>
          </p:cNvSpPr>
          <p:nvPr>
            <p:ph idx="1"/>
          </p:nvPr>
        </p:nvSpPr>
        <p:spPr/>
        <p:txBody>
          <a:bodyPr/>
          <a:lstStyle/>
          <a:p>
            <a:r>
              <a:rPr lang="en-US" dirty="0" smtClean="0"/>
              <a:t>A special saint chosen to intercede for a particular person or group</a:t>
            </a:r>
          </a:p>
          <a:p>
            <a:r>
              <a:rPr lang="en-US" dirty="0" smtClean="0"/>
              <a:t>Who is the Patron Saint of the United States?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Penance</a:t>
            </a:r>
            <a:endParaRPr lang="en-US" dirty="0"/>
          </a:p>
        </p:txBody>
      </p:sp>
      <p:sp>
        <p:nvSpPr>
          <p:cNvPr id="3" name="Content Placeholder 2"/>
          <p:cNvSpPr>
            <a:spLocks noGrp="1"/>
          </p:cNvSpPr>
          <p:nvPr>
            <p:ph idx="1"/>
          </p:nvPr>
        </p:nvSpPr>
        <p:spPr/>
        <p:txBody>
          <a:bodyPr/>
          <a:lstStyle/>
          <a:p>
            <a:r>
              <a:rPr lang="en-US" dirty="0" smtClean="0"/>
              <a:t>The sacrament in which all sins committed after Baptism are forgiven. It is also something done to make up for sin.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Pentecost</a:t>
            </a:r>
            <a:endParaRPr lang="en-US" dirty="0"/>
          </a:p>
        </p:txBody>
      </p:sp>
      <p:sp>
        <p:nvSpPr>
          <p:cNvPr id="3" name="Content Placeholder 2"/>
          <p:cNvSpPr>
            <a:spLocks noGrp="1"/>
          </p:cNvSpPr>
          <p:nvPr>
            <p:ph idx="1"/>
          </p:nvPr>
        </p:nvSpPr>
        <p:spPr/>
        <p:txBody>
          <a:bodyPr/>
          <a:lstStyle/>
          <a:p>
            <a:r>
              <a:rPr lang="en-US" dirty="0" smtClean="0"/>
              <a:t>The Feast on which the Holy Spirit descended upon the disciples</a:t>
            </a:r>
          </a:p>
          <a:p>
            <a:r>
              <a:rPr lang="en-US" dirty="0" smtClean="0"/>
              <a:t>Pentecost occurred 50 days after Easter (</a:t>
            </a:r>
            <a:r>
              <a:rPr lang="en-US" i="1" dirty="0" err="1" smtClean="0"/>
              <a:t>penta</a:t>
            </a:r>
            <a:r>
              <a:rPr lang="en-US" dirty="0" smtClean="0"/>
              <a:t>-fifty)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Obedience</a:t>
            </a:r>
            <a:endParaRPr lang="en-US" dirty="0"/>
          </a:p>
        </p:txBody>
      </p:sp>
      <p:sp>
        <p:nvSpPr>
          <p:cNvPr id="3" name="Content Placeholder 2"/>
          <p:cNvSpPr>
            <a:spLocks noGrp="1"/>
          </p:cNvSpPr>
          <p:nvPr>
            <p:ph idx="1"/>
          </p:nvPr>
        </p:nvSpPr>
        <p:spPr/>
        <p:txBody>
          <a:bodyPr>
            <a:normAutofit/>
          </a:bodyPr>
          <a:lstStyle/>
          <a:p>
            <a:r>
              <a:rPr lang="en-US" dirty="0" smtClean="0"/>
              <a:t>In Old Testament times, to hear meant to obey.  It means we are to do what we are told; to live according to God's laws.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Old Testament</a:t>
            </a:r>
            <a:endParaRPr lang="en-US" dirty="0"/>
          </a:p>
        </p:txBody>
      </p:sp>
      <p:sp>
        <p:nvSpPr>
          <p:cNvPr id="3" name="Content Placeholder 2"/>
          <p:cNvSpPr>
            <a:spLocks noGrp="1"/>
          </p:cNvSpPr>
          <p:nvPr>
            <p:ph idx="1"/>
          </p:nvPr>
        </p:nvSpPr>
        <p:spPr/>
        <p:txBody>
          <a:bodyPr/>
          <a:lstStyle/>
          <a:p>
            <a:r>
              <a:rPr lang="en-US" dirty="0" smtClean="0"/>
              <a:t>The first section of the Bible which tells us about creation, the fall of man, and God's preparation of the Chosen People for the coming of the Redeemer. It is composed of 46 books.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Orderliness</a:t>
            </a:r>
            <a:endParaRPr lang="en-US" dirty="0"/>
          </a:p>
        </p:txBody>
      </p:sp>
      <p:sp>
        <p:nvSpPr>
          <p:cNvPr id="3" name="Content Placeholder 2"/>
          <p:cNvSpPr>
            <a:spLocks noGrp="1"/>
          </p:cNvSpPr>
          <p:nvPr>
            <p:ph idx="1"/>
          </p:nvPr>
        </p:nvSpPr>
        <p:spPr/>
        <p:txBody>
          <a:bodyPr/>
          <a:lstStyle/>
          <a:p>
            <a:r>
              <a:rPr lang="en-US" dirty="0" smtClean="0"/>
              <a:t>the virtue by which one is able to organize one's life in a systematic, step-by-step plan</a:t>
            </a:r>
          </a:p>
          <a:p>
            <a:r>
              <a:rPr lang="en-US" dirty="0" smtClean="0"/>
              <a:t>This plan helps “order” us to God, to help us reach our final destination-heaven!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Ordination</a:t>
            </a:r>
            <a:endParaRPr lang="en-US" dirty="0"/>
          </a:p>
        </p:txBody>
      </p:sp>
      <p:sp>
        <p:nvSpPr>
          <p:cNvPr id="3" name="Content Placeholder 2"/>
          <p:cNvSpPr>
            <a:spLocks noGrp="1"/>
          </p:cNvSpPr>
          <p:nvPr>
            <p:ph idx="1"/>
          </p:nvPr>
        </p:nvSpPr>
        <p:spPr/>
        <p:txBody>
          <a:bodyPr/>
          <a:lstStyle/>
          <a:p>
            <a:r>
              <a:rPr lang="en-US" dirty="0" smtClean="0"/>
              <a:t>The ceremony during which a man is consecrated as a priest by the laying on of hands by the Bishop</a:t>
            </a:r>
          </a:p>
          <a:p>
            <a:r>
              <a:rPr lang="en-US" dirty="0" smtClean="0"/>
              <a:t>There is a difference in the faculties granted to a man when he is ordained a deacon versus when he is ordained a priest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Original Sin</a:t>
            </a:r>
            <a:endParaRPr lang="en-US" dirty="0"/>
          </a:p>
        </p:txBody>
      </p:sp>
      <p:sp>
        <p:nvSpPr>
          <p:cNvPr id="3" name="Content Placeholder 2"/>
          <p:cNvSpPr>
            <a:spLocks noGrp="1"/>
          </p:cNvSpPr>
          <p:nvPr>
            <p:ph idx="1"/>
          </p:nvPr>
        </p:nvSpPr>
        <p:spPr/>
        <p:txBody>
          <a:bodyPr/>
          <a:lstStyle/>
          <a:p>
            <a:r>
              <a:rPr lang="en-US" dirty="0" smtClean="0"/>
              <a:t>The first act of disobedience to God committed by Adam and Eve, our first parents. Because of original sin, the human race was separated from God, denied entrance into heaven and born without Grace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Parable</a:t>
            </a:r>
            <a:endParaRPr lang="en-US" dirty="0"/>
          </a:p>
        </p:txBody>
      </p:sp>
      <p:sp>
        <p:nvSpPr>
          <p:cNvPr id="3" name="Content Placeholder 2"/>
          <p:cNvSpPr>
            <a:spLocks noGrp="1"/>
          </p:cNvSpPr>
          <p:nvPr>
            <p:ph idx="1"/>
          </p:nvPr>
        </p:nvSpPr>
        <p:spPr/>
        <p:txBody>
          <a:bodyPr/>
          <a:lstStyle/>
          <a:p>
            <a:r>
              <a:rPr lang="en-US" dirty="0" smtClean="0"/>
              <a:t>A story that has a special lesson to learn. Jesus often taught by using parables.</a:t>
            </a:r>
          </a:p>
          <a:p>
            <a:r>
              <a:rPr lang="en-US" dirty="0" smtClean="0"/>
              <a:t>Name some parables: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Parts of the Mass</a:t>
            </a:r>
            <a:endParaRPr lang="en-US" dirty="0"/>
          </a:p>
        </p:txBody>
      </p:sp>
      <p:sp>
        <p:nvSpPr>
          <p:cNvPr id="3" name="Content Placeholder 2"/>
          <p:cNvSpPr>
            <a:spLocks noGrp="1"/>
          </p:cNvSpPr>
          <p:nvPr>
            <p:ph idx="1"/>
          </p:nvPr>
        </p:nvSpPr>
        <p:spPr/>
        <p:txBody>
          <a:bodyPr/>
          <a:lstStyle/>
          <a:p>
            <a:r>
              <a:rPr lang="en-US" dirty="0" smtClean="0"/>
              <a:t>The two major divisions of the Mass: the Liturgy of the Word and the Liturgy of the Eucharist.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Paschal Mystery</a:t>
            </a:r>
            <a:endParaRPr lang="en-US" dirty="0"/>
          </a:p>
        </p:txBody>
      </p:sp>
      <p:sp>
        <p:nvSpPr>
          <p:cNvPr id="3" name="Content Placeholder 2"/>
          <p:cNvSpPr>
            <a:spLocks noGrp="1"/>
          </p:cNvSpPr>
          <p:nvPr>
            <p:ph idx="1"/>
          </p:nvPr>
        </p:nvSpPr>
        <p:spPr/>
        <p:txBody>
          <a:bodyPr/>
          <a:lstStyle/>
          <a:p>
            <a:r>
              <a:rPr lang="en-US" dirty="0" smtClean="0"/>
              <a:t>Refers to the suffering, death, and Resurrection of Jesus by which we are saved from our sins.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374</Words>
  <Application>Microsoft Office PowerPoint</Application>
  <PresentationFormat>On-screen Show (4:3)</PresentationFormat>
  <Paragraphs>32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6th Religion</vt:lpstr>
      <vt:lpstr>Obedience</vt:lpstr>
      <vt:lpstr>Old Testament</vt:lpstr>
      <vt:lpstr>Orderliness</vt:lpstr>
      <vt:lpstr>Ordination</vt:lpstr>
      <vt:lpstr>Original Sin</vt:lpstr>
      <vt:lpstr>Parable</vt:lpstr>
      <vt:lpstr>Parts of the Mass</vt:lpstr>
      <vt:lpstr>Paschal Mystery</vt:lpstr>
      <vt:lpstr>Patriarch</vt:lpstr>
      <vt:lpstr>Patron Saint </vt:lpstr>
      <vt:lpstr>Penance</vt:lpstr>
      <vt:lpstr>Pentecost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Religion</dc:title>
  <dc:creator>MManaker</dc:creator>
  <cp:lastModifiedBy>MManaker</cp:lastModifiedBy>
  <cp:revision>4</cp:revision>
  <dcterms:created xsi:type="dcterms:W3CDTF">2016-05-01T22:11:52Z</dcterms:created>
  <dcterms:modified xsi:type="dcterms:W3CDTF">2016-05-01T22:30:26Z</dcterms:modified>
</cp:coreProperties>
</file>