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846B-8E33-1C42-8F66-85008E223E58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270B-7007-2D48-98F5-910E33AE5F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Saint Rita School</a:t>
            </a:r>
            <a:br>
              <a:rPr lang="en-US" dirty="0" smtClean="0"/>
            </a:br>
            <a:r>
              <a:rPr lang="en-US" dirty="0" smtClean="0"/>
              <a:t>Paper </a:t>
            </a:r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333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VJMJ</a:t>
            </a:r>
          </a:p>
          <a:p>
            <a:pPr algn="ctr">
              <a:buNone/>
            </a:pPr>
            <a:r>
              <a:rPr lang="en-US" i="1" dirty="0" smtClean="0"/>
              <a:t>(centered at top)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Student name	</a:t>
            </a:r>
            <a:r>
              <a:rPr lang="en-US" dirty="0" smtClean="0"/>
              <a:t>	</a:t>
            </a:r>
            <a:r>
              <a:rPr lang="en-US" dirty="0" smtClean="0"/>
              <a:t>				Student </a:t>
            </a:r>
            <a:r>
              <a:rPr lang="en-US" dirty="0" smtClean="0"/>
              <a:t>#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Religion</a:t>
            </a:r>
            <a:r>
              <a:rPr lang="en-US" dirty="0" smtClean="0"/>
              <a:t>		</a:t>
            </a:r>
            <a:r>
              <a:rPr lang="en-US" dirty="0" smtClean="0"/>
              <a:t>		</a:t>
            </a:r>
            <a:r>
              <a:rPr lang="en-US" dirty="0" smtClean="0"/>
              <a:t>			Date </a:t>
            </a:r>
          </a:p>
          <a:p>
            <a:pPr>
              <a:buNone/>
            </a:pPr>
            <a:r>
              <a:rPr lang="en-US" dirty="0" smtClean="0"/>
              <a:t>(on left)									(on right)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Saint Rita School Paper headings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Rita School Paper headings</dc:title>
  <dc:creator>Melissa Manaker</dc:creator>
  <cp:lastModifiedBy>Melissa Manaker</cp:lastModifiedBy>
  <cp:revision>3</cp:revision>
  <dcterms:created xsi:type="dcterms:W3CDTF">2016-09-05T20:02:32Z</dcterms:created>
  <dcterms:modified xsi:type="dcterms:W3CDTF">2016-09-05T20:08:06Z</dcterms:modified>
</cp:coreProperties>
</file>