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85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43FA5-5004-FA4D-84B3-A5D4CFD1E36F}" type="datetimeFigureOut">
              <a:rPr lang="en-US" smtClean="0"/>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43FA5-5004-FA4D-84B3-A5D4CFD1E36F}" type="datetimeFigureOut">
              <a:rPr lang="en-US" smtClean="0"/>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43FA5-5004-FA4D-84B3-A5D4CFD1E36F}" type="datetimeFigureOut">
              <a:rPr lang="en-US" smtClean="0"/>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43FA5-5004-FA4D-84B3-A5D4CFD1E36F}" type="datetimeFigureOut">
              <a:rPr lang="en-US" smtClean="0"/>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43FA5-5004-FA4D-84B3-A5D4CFD1E36F}" type="datetimeFigureOut">
              <a:rPr lang="en-US" smtClean="0"/>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43FA5-5004-FA4D-84B3-A5D4CFD1E36F}" type="datetimeFigureOut">
              <a:rPr lang="en-US" smtClean="0"/>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43FA5-5004-FA4D-84B3-A5D4CFD1E36F}" type="datetimeFigureOut">
              <a:rPr lang="en-US" smtClean="0"/>
              <a:t>3/19/16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43FA5-5004-FA4D-84B3-A5D4CFD1E36F}" type="datetimeFigureOut">
              <a:rPr lang="en-US" smtClean="0"/>
              <a:t>3/19/16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43FA5-5004-FA4D-84B3-A5D4CFD1E36F}" type="datetimeFigureOut">
              <a:rPr lang="en-US" smtClean="0"/>
              <a:t>3/19/16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43FA5-5004-FA4D-84B3-A5D4CFD1E36F}" type="datetimeFigureOut">
              <a:rPr lang="en-US" smtClean="0"/>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43FA5-5004-FA4D-84B3-A5D4CFD1E36F}" type="datetimeFigureOut">
              <a:rPr lang="en-US" smtClean="0"/>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402FB-1C52-9C49-8777-DEECD0D504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43FA5-5004-FA4D-84B3-A5D4CFD1E36F}" type="datetimeFigureOut">
              <a:rPr lang="en-US" smtClean="0"/>
              <a:t>3/19/16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402FB-1C52-9C49-8777-DEECD0D50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Religion Vocabulary terms</a:t>
            </a:r>
            <a:endParaRPr lang="en-US" dirty="0"/>
          </a:p>
        </p:txBody>
      </p:sp>
      <p:sp>
        <p:nvSpPr>
          <p:cNvPr id="3" name="Subtitle 2"/>
          <p:cNvSpPr>
            <a:spLocks noGrp="1"/>
          </p:cNvSpPr>
          <p:nvPr>
            <p:ph type="subTitle" idx="1"/>
          </p:nvPr>
        </p:nvSpPr>
        <p:spPr/>
        <p:txBody>
          <a:bodyPr/>
          <a:lstStyle/>
          <a:p>
            <a:r>
              <a:rPr lang="en-US" dirty="0" smtClean="0"/>
              <a:t>Week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a:t>
            </a:r>
            <a:endParaRPr lang="en-US" dirty="0"/>
          </a:p>
        </p:txBody>
      </p:sp>
      <p:sp>
        <p:nvSpPr>
          <p:cNvPr id="3" name="Content Placeholder 2"/>
          <p:cNvSpPr>
            <a:spLocks noGrp="1"/>
          </p:cNvSpPr>
          <p:nvPr>
            <p:ph idx="1"/>
          </p:nvPr>
        </p:nvSpPr>
        <p:spPr/>
        <p:txBody>
          <a:bodyPr/>
          <a:lstStyle/>
          <a:p>
            <a:r>
              <a:rPr lang="en-US" dirty="0" smtClean="0"/>
              <a:t>A person who is idealized or held in very high esteem for their superior qualities and deeds (actions)</a:t>
            </a:r>
          </a:p>
          <a:p>
            <a:r>
              <a:rPr lang="en-US" dirty="0" smtClean="0"/>
              <a:t>The saints are heroes who reside with God in heaven and exemplified heroic virtue during their lifetime</a:t>
            </a:r>
          </a:p>
          <a:p>
            <a:r>
              <a:rPr lang="en-US" dirty="0" smtClean="0"/>
              <a:t>Who are your heroes?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Communion</a:t>
            </a:r>
            <a:endParaRPr lang="en-US" dirty="0"/>
          </a:p>
        </p:txBody>
      </p:sp>
      <p:sp>
        <p:nvSpPr>
          <p:cNvPr id="3" name="Content Placeholder 2"/>
          <p:cNvSpPr>
            <a:spLocks noGrp="1"/>
          </p:cNvSpPr>
          <p:nvPr>
            <p:ph idx="1"/>
          </p:nvPr>
        </p:nvSpPr>
        <p:spPr/>
        <p:txBody>
          <a:bodyPr/>
          <a:lstStyle/>
          <a:p>
            <a:r>
              <a:rPr lang="en-US" dirty="0" smtClean="0"/>
              <a:t>The bread and wine that are changed into the Body and Blood of Jesus Christ during the consecration at Mass</a:t>
            </a:r>
          </a:p>
          <a:p>
            <a:r>
              <a:rPr lang="en-US" dirty="0" smtClean="0"/>
              <a:t>The reception of Jesus-body, blood, soul and divinity </a:t>
            </a:r>
          </a:p>
          <a:p>
            <a:r>
              <a:rPr lang="en-US" dirty="0" smtClean="0"/>
              <a:t>We should only receive Our Lord in Holy Communion when we are in a state of grace-that means no mortal sin on our soul</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Family</a:t>
            </a:r>
            <a:endParaRPr lang="en-US" dirty="0"/>
          </a:p>
        </p:txBody>
      </p:sp>
      <p:sp>
        <p:nvSpPr>
          <p:cNvPr id="3" name="Content Placeholder 2"/>
          <p:cNvSpPr>
            <a:spLocks noGrp="1"/>
          </p:cNvSpPr>
          <p:nvPr>
            <p:ph idx="1"/>
          </p:nvPr>
        </p:nvSpPr>
        <p:spPr/>
        <p:txBody>
          <a:bodyPr/>
          <a:lstStyle/>
          <a:p>
            <a:r>
              <a:rPr lang="en-US" dirty="0" smtClean="0"/>
              <a:t>Jesus, Mary and Joseph</a:t>
            </a:r>
          </a:p>
          <a:p>
            <a:r>
              <a:rPr lang="en-US" dirty="0" smtClean="0"/>
              <a:t>We are all called to live the virtues of the holy family-each family on earth is meant to reflect their love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Orders </a:t>
            </a:r>
            <a:endParaRPr lang="en-US" dirty="0"/>
          </a:p>
        </p:txBody>
      </p:sp>
      <p:sp>
        <p:nvSpPr>
          <p:cNvPr id="3" name="Content Placeholder 2"/>
          <p:cNvSpPr>
            <a:spLocks noGrp="1"/>
          </p:cNvSpPr>
          <p:nvPr>
            <p:ph idx="1"/>
          </p:nvPr>
        </p:nvSpPr>
        <p:spPr/>
        <p:txBody>
          <a:bodyPr/>
          <a:lstStyle/>
          <a:p>
            <a:r>
              <a:rPr lang="en-US" dirty="0" smtClean="0"/>
              <a:t>The sacrament by which Jesus give a man the grace and spiritual power to celebrate Mass, forgive sins and make others holy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Generosity</a:t>
            </a:r>
            <a:endParaRPr lang="en-US" dirty="0"/>
          </a:p>
        </p:txBody>
      </p:sp>
      <p:sp>
        <p:nvSpPr>
          <p:cNvPr id="3" name="Content Placeholder 2"/>
          <p:cNvSpPr>
            <a:spLocks noGrp="1"/>
          </p:cNvSpPr>
          <p:nvPr>
            <p:ph idx="1"/>
          </p:nvPr>
        </p:nvSpPr>
        <p:spPr/>
        <p:txBody>
          <a:bodyPr/>
          <a:lstStyle/>
          <a:p>
            <a:r>
              <a:rPr lang="en-US" dirty="0" smtClean="0"/>
              <a:t>The virtue practiced by one who acts unselfishly and cheerfully for the benefit (good) of others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Genuflection</a:t>
            </a:r>
            <a:endParaRPr lang="en-US" dirty="0"/>
          </a:p>
        </p:txBody>
      </p:sp>
      <p:sp>
        <p:nvSpPr>
          <p:cNvPr id="3" name="Content Placeholder 2"/>
          <p:cNvSpPr>
            <a:spLocks noGrp="1"/>
          </p:cNvSpPr>
          <p:nvPr>
            <p:ph idx="1"/>
          </p:nvPr>
        </p:nvSpPr>
        <p:spPr/>
        <p:txBody>
          <a:bodyPr/>
          <a:lstStyle/>
          <a:p>
            <a:r>
              <a:rPr lang="en-US" dirty="0" smtClean="0"/>
              <a:t>A sign of reverence in which we touch our right knee to the floor in honor of the Real Presence of Our Lord in the tabernacle.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a:t>
            </a:r>
            <a:endParaRPr lang="en-US" dirty="0"/>
          </a:p>
        </p:txBody>
      </p:sp>
      <p:sp>
        <p:nvSpPr>
          <p:cNvPr id="3" name="Content Placeholder 2"/>
          <p:cNvSpPr>
            <a:spLocks noGrp="1"/>
          </p:cNvSpPr>
          <p:nvPr>
            <p:ph idx="1"/>
          </p:nvPr>
        </p:nvSpPr>
        <p:spPr/>
        <p:txBody>
          <a:bodyPr/>
          <a:lstStyle/>
          <a:p>
            <a:r>
              <a:rPr lang="en-US" dirty="0" smtClean="0"/>
              <a:t>The Supreme Being who is infinitely perfect.  He is pure Spirit who created the universe out of nothing (</a:t>
            </a:r>
            <a:r>
              <a:rPr lang="en-US" i="1" dirty="0" smtClean="0"/>
              <a:t>ex nihilo</a:t>
            </a:r>
            <a:r>
              <a:rPr lang="en-US" dirty="0" smtClean="0"/>
              <a:t>).</a:t>
            </a:r>
          </a:p>
          <a:p>
            <a:r>
              <a:rPr lang="en-US" dirty="0" smtClean="0"/>
              <a:t>He is One God in three Persons-Father, Son and Holy Spirit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a:t>
            </a:r>
            <a:endParaRPr lang="en-US" dirty="0"/>
          </a:p>
        </p:txBody>
      </p:sp>
      <p:sp>
        <p:nvSpPr>
          <p:cNvPr id="3" name="Content Placeholder 2"/>
          <p:cNvSpPr>
            <a:spLocks noGrp="1"/>
          </p:cNvSpPr>
          <p:nvPr>
            <p:ph idx="1"/>
          </p:nvPr>
        </p:nvSpPr>
        <p:spPr/>
        <p:txBody>
          <a:bodyPr/>
          <a:lstStyle/>
          <a:p>
            <a:r>
              <a:rPr lang="en-US" dirty="0" smtClean="0"/>
              <a:t>The “Good </a:t>
            </a:r>
            <a:r>
              <a:rPr lang="en-US" dirty="0"/>
              <a:t>N</a:t>
            </a:r>
            <a:r>
              <a:rPr lang="en-US" dirty="0" smtClean="0"/>
              <a:t>ews” promised in the Old Testament and fulfilled in Christ.   It contains the message of faith which Jesus revealed to us.  He is the savior who has come to redeem all of God’s people.  </a:t>
            </a:r>
          </a:p>
          <a:p>
            <a:r>
              <a:rPr lang="en-US" dirty="0" smtClean="0"/>
              <a:t>We are all redeemed, but not all are saved.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a:t>
            </a:r>
            <a:endParaRPr lang="en-US" dirty="0"/>
          </a:p>
        </p:txBody>
      </p:sp>
      <p:sp>
        <p:nvSpPr>
          <p:cNvPr id="3" name="Content Placeholder 2"/>
          <p:cNvSpPr>
            <a:spLocks noGrp="1"/>
          </p:cNvSpPr>
          <p:nvPr>
            <p:ph idx="1"/>
          </p:nvPr>
        </p:nvSpPr>
        <p:spPr/>
        <p:txBody>
          <a:bodyPr/>
          <a:lstStyle/>
          <a:p>
            <a:r>
              <a:rPr lang="en-US" dirty="0" smtClean="0"/>
              <a:t>The gift of God’s life within our soul-with this, He makes us sharers in the divine life</a:t>
            </a:r>
          </a:p>
          <a:p>
            <a:r>
              <a:rPr lang="en-US" dirty="0" smtClean="0"/>
              <a:t>Grace helps us to choose what is right and do it!</a:t>
            </a:r>
          </a:p>
          <a:p>
            <a:r>
              <a:rPr lang="en-US" dirty="0" smtClean="0"/>
              <a:t>There are two kinds of grace-actual and habitual (or sanctifying) grace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Guardian angels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Pure spirits, the angels are God’s messengers</a:t>
            </a:r>
          </a:p>
          <a:p>
            <a:r>
              <a:rPr lang="en-US" dirty="0" smtClean="0"/>
              <a:t>Each person is given a guardian angel at their conception who stays with them throughout their life and stands at their side at the time of judgment.  </a:t>
            </a:r>
          </a:p>
          <a:p>
            <a:r>
              <a:rPr lang="en-US" dirty="0" smtClean="0"/>
              <a:t>Our guardian angel’s sole task is to help us to get to heaven.  They pray for us, provide protection, and prompt us to do what is right… BUT we must ask their help!</a:t>
            </a:r>
          </a:p>
          <a:p>
            <a:r>
              <a:rPr lang="en-US" dirty="0" smtClean="0"/>
              <a:t>See Mt 18:10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a:t>
            </a:r>
            <a:endParaRPr lang="en-US" dirty="0"/>
          </a:p>
        </p:txBody>
      </p:sp>
      <p:sp>
        <p:nvSpPr>
          <p:cNvPr id="3" name="Content Placeholder 2"/>
          <p:cNvSpPr>
            <a:spLocks noGrp="1"/>
          </p:cNvSpPr>
          <p:nvPr>
            <p:ph idx="1"/>
          </p:nvPr>
        </p:nvSpPr>
        <p:spPr/>
        <p:txBody>
          <a:bodyPr/>
          <a:lstStyle/>
          <a:p>
            <a:r>
              <a:rPr lang="en-US" dirty="0" smtClean="0"/>
              <a:t>Eternal life and happiness with God.  </a:t>
            </a:r>
          </a:p>
          <a:p>
            <a:r>
              <a:rPr lang="en-US" dirty="0" smtClean="0"/>
              <a:t> It is the place where those who have died in a state of grace will spend eternity.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lstStyle/>
          <a:p>
            <a:r>
              <a:rPr lang="en-US" dirty="0" smtClean="0"/>
              <a:t>A place of eternal suffering where those who did not die in a state of grace go-forever. </a:t>
            </a:r>
          </a:p>
          <a:p>
            <a:r>
              <a:rPr lang="en-US" dirty="0" smtClean="0"/>
              <a:t>It is eternal suffering and damnation for those who died in mortal sin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495</Words>
  <Application>Microsoft Macintosh PowerPoint</Application>
  <PresentationFormat>On-screen Show (4:3)</PresentationFormat>
  <Paragraphs>40</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6th Religion Vocabulary terms</vt:lpstr>
      <vt:lpstr>Generosity</vt:lpstr>
      <vt:lpstr>Genuflection</vt:lpstr>
      <vt:lpstr>God</vt:lpstr>
      <vt:lpstr>Gospel</vt:lpstr>
      <vt:lpstr>Grace</vt:lpstr>
      <vt:lpstr>Guardian angels  </vt:lpstr>
      <vt:lpstr>Heaven</vt:lpstr>
      <vt:lpstr>Hell</vt:lpstr>
      <vt:lpstr>Hero</vt:lpstr>
      <vt:lpstr>Holy Communion</vt:lpstr>
      <vt:lpstr>Holy Family</vt:lpstr>
      <vt:lpstr>Holy Orders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Religion Vocabulary terms</dc:title>
  <dc:creator>Melissa Manaker</dc:creator>
  <cp:lastModifiedBy>Melissa Manaker</cp:lastModifiedBy>
  <cp:revision>2</cp:revision>
  <dcterms:created xsi:type="dcterms:W3CDTF">2016-03-19T19:42:03Z</dcterms:created>
  <dcterms:modified xsi:type="dcterms:W3CDTF">2016-03-19T20:08:23Z</dcterms:modified>
</cp:coreProperties>
</file>