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0CD6EC-CF07-4075-83E8-8672CC4B0335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F71A2-4452-4928-B27A-B3518F8CA7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3515-CE6D-AB4F-A75F-7CA26B1D6D5F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E2AA-8EAB-DA45-B583-BBBAB0641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3515-CE6D-AB4F-A75F-7CA26B1D6D5F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E2AA-8EAB-DA45-B583-BBBAB0641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3515-CE6D-AB4F-A75F-7CA26B1D6D5F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E2AA-8EAB-DA45-B583-BBBAB0641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3515-CE6D-AB4F-A75F-7CA26B1D6D5F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E2AA-8EAB-DA45-B583-BBBAB0641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3515-CE6D-AB4F-A75F-7CA26B1D6D5F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E2AA-8EAB-DA45-B583-BBBAB0641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3515-CE6D-AB4F-A75F-7CA26B1D6D5F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E2AA-8EAB-DA45-B583-BBBAB0641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3515-CE6D-AB4F-A75F-7CA26B1D6D5F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E2AA-8EAB-DA45-B583-BBBAB0641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3515-CE6D-AB4F-A75F-7CA26B1D6D5F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E2AA-8EAB-DA45-B583-BBBAB0641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3515-CE6D-AB4F-A75F-7CA26B1D6D5F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E2AA-8EAB-DA45-B583-BBBAB0641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3515-CE6D-AB4F-A75F-7CA26B1D6D5F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E2AA-8EAB-DA45-B583-BBBAB0641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3515-CE6D-AB4F-A75F-7CA26B1D6D5F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6E2AA-8EAB-DA45-B583-BBBAB0641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93515-CE6D-AB4F-A75F-7CA26B1D6D5F}" type="datetimeFigureOut">
              <a:rPr lang="en-US" smtClean="0"/>
              <a:pPr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6E2AA-8EAB-DA45-B583-BBBAB0641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Religion 6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Terms week 7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greates</a:t>
            </a:r>
            <a:r>
              <a:rPr lang="en-US" dirty="0" smtClean="0"/>
              <a:t>t command given to us by Jesus Christ in which we are called to love God above all things</a:t>
            </a:r>
            <a:endParaRPr lang="en-US" dirty="0"/>
          </a:p>
          <a:p>
            <a:r>
              <a:rPr lang="en-US" dirty="0" smtClean="0"/>
              <a:t>It is a summary of the first three commandments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Love of neighbor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second great command given to us by Christ by which we are called to love our neighbor out of love for God </a:t>
            </a:r>
          </a:p>
          <a:p>
            <a:r>
              <a:rPr lang="en-US" dirty="0" smtClean="0"/>
              <a:t>It is a summary of the last seven commandments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Magisterium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teaching authority of the Church; it is made up of (exercised by) the Pope and the bishops in union with him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Bread from heaven given to the Israelites (Hebrews) as they were wandering in the desert</a:t>
            </a:r>
          </a:p>
          <a:p>
            <a:r>
              <a:rPr lang="en-US" dirty="0" smtClean="0"/>
              <a:t>It foreshadowed the Eucharist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Kingdom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en-US" dirty="0" smtClean="0"/>
              <a:t>n earth it is the Church; in the next world, it is heaven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members of the Church who are not ordained or do not belong to a religious community</a:t>
            </a:r>
          </a:p>
          <a:p>
            <a:r>
              <a:rPr lang="en-US" dirty="0" smtClean="0"/>
              <a:t>Everyone, regardless of their state in life (ordained, religious and laity) are called to be holy (the universal call to holiness)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Supper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Jesus’ last meal with the Apostles when He changed the bread and wine into His body and blood and commanded the Apostles to do the same in His name.  </a:t>
            </a:r>
          </a:p>
          <a:p>
            <a:r>
              <a:rPr lang="en-US" dirty="0" smtClean="0"/>
              <a:t>It was the first Mass and in it we find the institution of the Eucharist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penitential season in which we prepare for Easter</a:t>
            </a:r>
          </a:p>
          <a:p>
            <a:r>
              <a:rPr lang="en-US" dirty="0" smtClean="0"/>
              <a:t>During the 40 days of Lent we are asked to increase our union with Christ and His Church by offering prayers, sacrifices and alms in a more profound way </a:t>
            </a:r>
          </a:p>
          <a:p>
            <a:r>
              <a:rPr lang="en-US" dirty="0" smtClean="0"/>
              <a:t>we should pray, sacrifice and make alms all year!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Liturgical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annual cycle of the Church year in which we remember the mysteries of our Faith. </a:t>
            </a:r>
          </a:p>
          <a:p>
            <a:r>
              <a:rPr lang="en-US" dirty="0" smtClean="0"/>
              <a:t>It begins the first Sunday of Advent and ends on the final day before Advent (the Saturday following the Feast of Christ the King)</a:t>
            </a:r>
          </a:p>
          <a:p>
            <a:r>
              <a:rPr lang="en-US" dirty="0" smtClean="0"/>
              <a:t>There are six liturgical seasons: Advent, Christmas, Ordinary time after Christmas, Lent, Easter and Ordinary time after Pentecost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Liturgy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official worship of the Church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Liturgy of the Eucharist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second and most solemn part of the Mass it is when Jesus becomes present and the actual sacrifice of the Mass occurs</a:t>
            </a:r>
          </a:p>
          <a:p>
            <a:r>
              <a:rPr lang="en-US" dirty="0" smtClean="0"/>
              <a:t>For those Catholics in a state of grace, it is when we may receive Our Lord in the Eucharist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Liturgy of the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part of the Mass in which the word of God is read and then (on Sundays as a minimum) the word is explained to us by the bishop, priest or deacon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445</Words>
  <Application>Microsoft Macintosh PowerPoint</Application>
  <PresentationFormat>On-screen Show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Religion 6 Vocabulary</vt:lpstr>
      <vt:lpstr>Kingdom of God</vt:lpstr>
      <vt:lpstr>Laity</vt:lpstr>
      <vt:lpstr>Last Supper</vt:lpstr>
      <vt:lpstr>Lent</vt:lpstr>
      <vt:lpstr>Liturgical Year</vt:lpstr>
      <vt:lpstr>Liturgy</vt:lpstr>
      <vt:lpstr>Liturgy of the Eucharist</vt:lpstr>
      <vt:lpstr>Liturgy of the Word</vt:lpstr>
      <vt:lpstr>Love of God</vt:lpstr>
      <vt:lpstr>Love of neighbor</vt:lpstr>
      <vt:lpstr>Magisterium</vt:lpstr>
      <vt:lpstr>Manna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Religion 6 Vocabulary</dc:title>
  <dc:creator>Melissa Manaker</dc:creator>
  <cp:lastModifiedBy>MManaker</cp:lastModifiedBy>
  <cp:revision>10</cp:revision>
  <dcterms:created xsi:type="dcterms:W3CDTF">2016-04-22T10:04:18Z</dcterms:created>
  <dcterms:modified xsi:type="dcterms:W3CDTF">2016-04-22T12:43:59Z</dcterms:modified>
</cp:coreProperties>
</file>