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 Rulers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44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Tunka</a:t>
            </a:r>
            <a:r>
              <a:rPr lang="en-US" dirty="0" smtClean="0"/>
              <a:t> </a:t>
            </a:r>
            <a:r>
              <a:rPr lang="en-US" dirty="0" err="1" smtClean="0"/>
              <a:t>Manin</a:t>
            </a:r>
            <a:r>
              <a:rPr lang="en-US" dirty="0" smtClean="0"/>
              <a:t> 1062-1076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Ghana</a:t>
            </a:r>
          </a:p>
          <a:p>
            <a:r>
              <a:rPr lang="en-US" dirty="0" smtClean="0"/>
              <a:t>Ghana at peak of power and wealth</a:t>
            </a:r>
          </a:p>
          <a:p>
            <a:r>
              <a:rPr lang="en-US" dirty="0" smtClean="0"/>
              <a:t>Held off </a:t>
            </a:r>
            <a:r>
              <a:rPr lang="en-US" dirty="0" err="1" smtClean="0"/>
              <a:t>Almoravid</a:t>
            </a:r>
            <a:r>
              <a:rPr lang="en-US" dirty="0" smtClean="0"/>
              <a:t> attacks</a:t>
            </a:r>
          </a:p>
          <a:p>
            <a:r>
              <a:rPr lang="en-US" dirty="0" smtClean="0"/>
              <a:t>Expanded empire</a:t>
            </a:r>
          </a:p>
          <a:p>
            <a:r>
              <a:rPr lang="en-US" dirty="0" smtClean="0"/>
              <a:t>Salt more valuable than gold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4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 of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Rebels from neighboring  conquered territories fought back</a:t>
            </a:r>
          </a:p>
          <a:p>
            <a:r>
              <a:rPr lang="en-US" dirty="0" err="1" smtClean="0"/>
              <a:t>Almoravids</a:t>
            </a:r>
            <a:r>
              <a:rPr lang="en-US" dirty="0" smtClean="0"/>
              <a:t> ruined soil with overgrazing</a:t>
            </a:r>
          </a:p>
          <a:p>
            <a:r>
              <a:rPr lang="en-US" dirty="0" err="1" smtClean="0"/>
              <a:t>Almoravids</a:t>
            </a:r>
            <a:r>
              <a:rPr lang="en-US" dirty="0" smtClean="0"/>
              <a:t> invaded, cutting off trade routes and weakening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1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Sundiata</a:t>
            </a:r>
            <a:r>
              <a:rPr lang="en-US" dirty="0" smtClean="0"/>
              <a:t> Keita 1235-1255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Founder of Mali empire</a:t>
            </a:r>
          </a:p>
          <a:p>
            <a:r>
              <a:rPr lang="en-US" dirty="0" smtClean="0"/>
              <a:t>Built army before conquering and destroying </a:t>
            </a:r>
            <a:r>
              <a:rPr lang="en-US" dirty="0" err="1" smtClean="0"/>
              <a:t>Kumbi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9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Sunni Ali 1464=1492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Songhai</a:t>
            </a:r>
          </a:p>
          <a:p>
            <a:r>
              <a:rPr lang="en-US" dirty="0" smtClean="0"/>
              <a:t>Gao became Songhai</a:t>
            </a:r>
          </a:p>
          <a:p>
            <a:r>
              <a:rPr lang="en-US" dirty="0" smtClean="0"/>
              <a:t>Unified and strengthened empire</a:t>
            </a:r>
          </a:p>
          <a:p>
            <a:r>
              <a:rPr lang="en-US" dirty="0" smtClean="0"/>
              <a:t>Brought stability and peace</a:t>
            </a:r>
          </a:p>
          <a:p>
            <a:r>
              <a:rPr lang="en-US" dirty="0"/>
              <a:t> </a:t>
            </a:r>
            <a:r>
              <a:rPr lang="en-US" dirty="0" smtClean="0"/>
              <a:t>powerful and harsh ruler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72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Mansa Musa 1312=1337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</a:t>
            </a:r>
          </a:p>
          <a:p>
            <a:r>
              <a:rPr lang="en-US" dirty="0" smtClean="0"/>
              <a:t>Mansa means sultan</a:t>
            </a:r>
          </a:p>
          <a:p>
            <a:r>
              <a:rPr lang="en-US" dirty="0" smtClean="0"/>
              <a:t>Spread Islam through large areas of West Africa</a:t>
            </a:r>
          </a:p>
          <a:p>
            <a:r>
              <a:rPr lang="en-US" dirty="0" smtClean="0"/>
              <a:t>Went on Hajj</a:t>
            </a:r>
          </a:p>
          <a:p>
            <a:r>
              <a:rPr lang="en-US" dirty="0" smtClean="0"/>
              <a:t>Made Mali famous in Europe, Asia, and Africa</a:t>
            </a:r>
          </a:p>
          <a:p>
            <a:r>
              <a:rPr lang="en-US" dirty="0" smtClean="0"/>
              <a:t>Supported education, Qur’an, Arabic</a:t>
            </a:r>
          </a:p>
          <a:p>
            <a:r>
              <a:rPr lang="en-US" dirty="0" smtClean="0"/>
              <a:t>Timbuktu center of education</a:t>
            </a:r>
          </a:p>
        </p:txBody>
      </p:sp>
    </p:spTree>
    <p:extLst>
      <p:ext uri="{BB962C8B-B14F-4D97-AF65-F5344CB8AC3E}">
        <p14:creationId xmlns:p14="http://schemas.microsoft.com/office/powerpoint/2010/main" val="423271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Askia</a:t>
            </a:r>
            <a:r>
              <a:rPr lang="en-US" dirty="0" smtClean="0"/>
              <a:t> the Great 1493-1529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Songhai</a:t>
            </a:r>
          </a:p>
          <a:p>
            <a:r>
              <a:rPr lang="en-US" dirty="0" smtClean="0"/>
              <a:t>Birth name Muhammad Ture</a:t>
            </a:r>
          </a:p>
          <a:p>
            <a:r>
              <a:rPr lang="en-US" dirty="0" smtClean="0"/>
              <a:t>Restored Timbuktu center of universities- science, math, law</a:t>
            </a:r>
          </a:p>
          <a:p>
            <a:r>
              <a:rPr lang="en-US" dirty="0" smtClean="0"/>
              <a:t>Blind at 80</a:t>
            </a:r>
          </a:p>
          <a:p>
            <a:r>
              <a:rPr lang="en-US" dirty="0" smtClean="0"/>
              <a:t>Divided empire into provinces</a:t>
            </a:r>
          </a:p>
          <a:p>
            <a:r>
              <a:rPr lang="en-US" dirty="0" smtClean="0"/>
              <a:t>Son Musa forced from power</a:t>
            </a:r>
          </a:p>
        </p:txBody>
      </p:sp>
    </p:spTree>
    <p:extLst>
      <p:ext uri="{BB962C8B-B14F-4D97-AF65-F5344CB8AC3E}">
        <p14:creationId xmlns:p14="http://schemas.microsoft.com/office/powerpoint/2010/main" val="217889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Askia</a:t>
            </a:r>
            <a:r>
              <a:rPr lang="en-US" dirty="0" smtClean="0"/>
              <a:t> the Great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5077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</TotalTime>
  <Words>158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African Rulers</vt:lpstr>
      <vt:lpstr>Tunka Manin 1062-1076</vt:lpstr>
      <vt:lpstr>Collapse of Ghana</vt:lpstr>
      <vt:lpstr>Sundiata Keita 1235-1255</vt:lpstr>
      <vt:lpstr>Sunni Ali 1464=1492</vt:lpstr>
      <vt:lpstr>Mansa Musa 1312=1337</vt:lpstr>
      <vt:lpstr>Askia the Great 1493-1529 </vt:lpstr>
      <vt:lpstr>Askia the Great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Rulers</dc:title>
  <dc:creator>judy lebet</dc:creator>
  <cp:lastModifiedBy>judy lebet</cp:lastModifiedBy>
  <cp:revision>2</cp:revision>
  <dcterms:created xsi:type="dcterms:W3CDTF">2018-05-30T23:51:50Z</dcterms:created>
  <dcterms:modified xsi:type="dcterms:W3CDTF">2018-05-31T00:06:52Z</dcterms:modified>
</cp:coreProperties>
</file>