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3F5B7-E17C-7447-8F19-769745D6A8C7}" type="datetimeFigureOut">
              <a:rPr lang="en-US" smtClean="0"/>
              <a:t>3/14/16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5BAC9-906F-3F47-8F8F-3317D0BE66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1A73-304E-744E-8931-D2AF0B3D1D52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9AF-029B-094A-8E3A-BE26C2A87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1A73-304E-744E-8931-D2AF0B3D1D52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9AF-029B-094A-8E3A-BE26C2A87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1A73-304E-744E-8931-D2AF0B3D1D52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9AF-029B-094A-8E3A-BE26C2A87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1A73-304E-744E-8931-D2AF0B3D1D52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9AF-029B-094A-8E3A-BE26C2A87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1A73-304E-744E-8931-D2AF0B3D1D52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9AF-029B-094A-8E3A-BE26C2A87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1A73-304E-744E-8931-D2AF0B3D1D52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9AF-029B-094A-8E3A-BE26C2A87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1A73-304E-744E-8931-D2AF0B3D1D52}" type="datetimeFigureOut">
              <a:rPr lang="en-US" smtClean="0"/>
              <a:t>3/14/16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9AF-029B-094A-8E3A-BE26C2A87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1A73-304E-744E-8931-D2AF0B3D1D52}" type="datetimeFigureOut">
              <a:rPr lang="en-US" smtClean="0"/>
              <a:t>3/14/16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9AF-029B-094A-8E3A-BE26C2A87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1A73-304E-744E-8931-D2AF0B3D1D52}" type="datetimeFigureOut">
              <a:rPr lang="en-US" smtClean="0"/>
              <a:t>3/14/16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9AF-029B-094A-8E3A-BE26C2A87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1A73-304E-744E-8931-D2AF0B3D1D52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9AF-029B-094A-8E3A-BE26C2A87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1A73-304E-744E-8931-D2AF0B3D1D52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9AF-029B-094A-8E3A-BE26C2A87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31A73-304E-744E-8931-D2AF0B3D1D52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D69AF-029B-094A-8E3A-BE26C2A878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Religion Vocabulary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Feast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several days set aside by the Church to honor God or his blessed Mother, Mary; the saints; or other sacred mysteries and events in the life of the Church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Formula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say a prayer that has set words such as the Our Father or Hail Mary.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Forgiveness of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pardoned of one’s sin</a:t>
            </a:r>
          </a:p>
          <a:p>
            <a:r>
              <a:rPr lang="en-US" dirty="0" smtClean="0"/>
              <a:t>To pardon is to forgive someone who has done something wrong</a:t>
            </a:r>
          </a:p>
          <a:p>
            <a:r>
              <a:rPr lang="en-US" dirty="0" smtClean="0"/>
              <a:t>Quick question-when does the Year of Mercy start and end?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Sacramental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proper words of a Sacrament in order for it to be validly conferred/celebrated.  </a:t>
            </a:r>
          </a:p>
          <a:p>
            <a:r>
              <a:rPr lang="en-US" dirty="0" smtClean="0"/>
              <a:t>For example-the words of Baptism-</a:t>
            </a:r>
            <a:r>
              <a:rPr lang="en-US" i="1" dirty="0" smtClean="0"/>
              <a:t>”I Baptize you in the name of the Father, and of the Son, and of the Holy Spirit…”</a:t>
            </a:r>
            <a:endParaRPr lang="en-US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moral virtue which enables us to endure and confront hardship or dangers with courage and hope</a:t>
            </a:r>
          </a:p>
          <a:p>
            <a:r>
              <a:rPr lang="en-US" dirty="0" smtClean="0"/>
              <a:t>Can you think of a Saint who showed heroic fortitude?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ordained minister who serves God and the Church by helping bishops and priests</a:t>
            </a:r>
          </a:p>
          <a:p>
            <a:r>
              <a:rPr lang="en-US" dirty="0" smtClean="0"/>
              <a:t>Deacons can baptize, witness marriages, bring Communion to shut-ins, give blessings, read the Gospel and assist the bishop or priest at Mass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day we celebrate the Resurrection of Jesus.  </a:t>
            </a:r>
          </a:p>
          <a:p>
            <a:r>
              <a:rPr lang="en-US" dirty="0" smtClean="0"/>
              <a:t>Every Sunday is a “mini Easter”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Evangelist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four writers of the Gospels-Saints Matthew, Mark, Luke and John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 given to the journey made by the Israelites as God led them out of Egypt</a:t>
            </a:r>
          </a:p>
          <a:p>
            <a:r>
              <a:rPr lang="en-US" dirty="0" smtClean="0"/>
              <a:t>It is also the name of the book of the Old Testament that tells of this journey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Exposition of the Blessed Sacrament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Sacred Host is placed in a monstrance on the altar for adoration</a:t>
            </a:r>
          </a:p>
          <a:p>
            <a:r>
              <a:rPr lang="en-US" dirty="0" smtClean="0"/>
              <a:t>We should kneel on both knees when we enter or leave the Church when the Blessed Sacrament is exposed in the monstrance.  This is called a double genuflection—our body postures should reflect the ONE who is before us-God.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three theological virtues imprinted on the soul at baptism</a:t>
            </a:r>
          </a:p>
          <a:p>
            <a:r>
              <a:rPr lang="en-US" dirty="0" smtClean="0"/>
              <a:t>it is a free gift from God which enables us to believe in God and trust in His wor</a:t>
            </a:r>
            <a:r>
              <a:rPr lang="en-US" dirty="0"/>
              <a:t>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do penance by eating less food than usual</a:t>
            </a:r>
          </a:p>
          <a:p>
            <a:r>
              <a:rPr lang="en-US" dirty="0" smtClean="0"/>
              <a:t>On Ash Wednesday and Good Friday, Catholics age 18 and older are bound to the regulations for fasting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God-the name of the first person in the Blessed Trinity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423</Words>
  <Application>Microsoft Macintosh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6th Religion Vocabulary Terms</vt:lpstr>
      <vt:lpstr>Deacon</vt:lpstr>
      <vt:lpstr>Easter</vt:lpstr>
      <vt:lpstr>Evangelist</vt:lpstr>
      <vt:lpstr>Exodus</vt:lpstr>
      <vt:lpstr>Exposition of the Blessed Sacrament</vt:lpstr>
      <vt:lpstr>Faith</vt:lpstr>
      <vt:lpstr>Fast</vt:lpstr>
      <vt:lpstr>Father</vt:lpstr>
      <vt:lpstr>Feast Day</vt:lpstr>
      <vt:lpstr>Fixed Formula Prayer</vt:lpstr>
      <vt:lpstr>Forgiveness of sin</vt:lpstr>
      <vt:lpstr>Sacramental form</vt:lpstr>
      <vt:lpstr>Fortitude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Religion Vocabulary Terms</dc:title>
  <dc:creator>Melissa Manaker</dc:creator>
  <cp:lastModifiedBy>Melissa Manaker</cp:lastModifiedBy>
  <cp:revision>2</cp:revision>
  <cp:lastPrinted>2016-03-14T23:10:03Z</cp:lastPrinted>
  <dcterms:created xsi:type="dcterms:W3CDTF">2016-03-14T22:51:22Z</dcterms:created>
  <dcterms:modified xsi:type="dcterms:W3CDTF">2016-03-14T23:10:52Z</dcterms:modified>
</cp:coreProperties>
</file>